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886"/>
  </p:normalViewPr>
  <p:slideViewPr>
    <p:cSldViewPr snapToGrid="0" snapToObjects="1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 Tramontano" userId="12d4d0a5f23a11ac" providerId="LiveId" clId="{E6274F65-B6D8-41F5-81A0-84CF7E04F53F}"/>
    <pc:docChg chg="undo custSel modSld">
      <pc:chgData name="Gerald Tramontano" userId="12d4d0a5f23a11ac" providerId="LiveId" clId="{E6274F65-B6D8-41F5-81A0-84CF7E04F53F}" dt="2024-09-10T23:23:12.166" v="328" actId="478"/>
      <pc:docMkLst>
        <pc:docMk/>
      </pc:docMkLst>
      <pc:sldChg chg="addSp delSp modSp mod delAnim">
        <pc:chgData name="Gerald Tramontano" userId="12d4d0a5f23a11ac" providerId="LiveId" clId="{E6274F65-B6D8-41F5-81A0-84CF7E04F53F}" dt="2024-09-10T23:23:12.166" v="328" actId="478"/>
        <pc:sldMkLst>
          <pc:docMk/>
          <pc:sldMk cId="1037977878" sldId="256"/>
        </pc:sldMkLst>
        <pc:spChg chg="mod">
          <ac:chgData name="Gerald Tramontano" userId="12d4d0a5f23a11ac" providerId="LiveId" clId="{E6274F65-B6D8-41F5-81A0-84CF7E04F53F}" dt="2024-09-10T23:09:02.800" v="145" actId="1076"/>
          <ac:spMkLst>
            <pc:docMk/>
            <pc:sldMk cId="1037977878" sldId="256"/>
            <ac:spMk id="2" creationId="{600699CF-014C-9F4E-B727-DD45CF830DB5}"/>
          </ac:spMkLst>
        </pc:spChg>
        <pc:spChg chg="del mod">
          <ac:chgData name="Gerald Tramontano" userId="12d4d0a5f23a11ac" providerId="LiveId" clId="{E6274F65-B6D8-41F5-81A0-84CF7E04F53F}" dt="2024-09-10T23:08:55.202" v="144" actId="21"/>
          <ac:spMkLst>
            <pc:docMk/>
            <pc:sldMk cId="1037977878" sldId="256"/>
            <ac:spMk id="3" creationId="{43B4D7C0-93A0-9949-801F-8BDFC04433CD}"/>
          </ac:spMkLst>
        </pc:spChg>
        <pc:picChg chg="add mod">
          <ac:chgData name="Gerald Tramontano" userId="12d4d0a5f23a11ac" providerId="LiveId" clId="{E6274F65-B6D8-41F5-81A0-84CF7E04F53F}" dt="2024-09-10T23:20:46.425" v="319" actId="14100"/>
          <ac:picMkLst>
            <pc:docMk/>
            <pc:sldMk cId="1037977878" sldId="256"/>
            <ac:picMk id="4" creationId="{A160CE21-5338-CC53-4DC9-3A603552D728}"/>
          </ac:picMkLst>
        </pc:picChg>
        <pc:picChg chg="del">
          <ac:chgData name="Gerald Tramontano" userId="12d4d0a5f23a11ac" providerId="LiveId" clId="{E6274F65-B6D8-41F5-81A0-84CF7E04F53F}" dt="2024-09-10T23:22:31.343" v="327" actId="478"/>
          <ac:picMkLst>
            <pc:docMk/>
            <pc:sldMk cId="1037977878" sldId="256"/>
            <ac:picMk id="5" creationId="{7D89B83D-03DF-50CE-7DCA-09E64D9E5FF7}"/>
          </ac:picMkLst>
        </pc:picChg>
        <pc:picChg chg="del">
          <ac:chgData name="Gerald Tramontano" userId="12d4d0a5f23a11ac" providerId="LiveId" clId="{E6274F65-B6D8-41F5-81A0-84CF7E04F53F}" dt="2024-09-10T23:23:12.166" v="328" actId="478"/>
          <ac:picMkLst>
            <pc:docMk/>
            <pc:sldMk cId="1037977878" sldId="256"/>
            <ac:picMk id="6" creationId="{EC7207B0-4032-F3FB-41D8-83FA52CF1E57}"/>
          </ac:picMkLst>
        </pc:picChg>
        <pc:picChg chg="del">
          <ac:chgData name="Gerald Tramontano" userId="12d4d0a5f23a11ac" providerId="LiveId" clId="{E6274F65-B6D8-41F5-81A0-84CF7E04F53F}" dt="2024-09-10T23:08:18.991" v="137" actId="21"/>
          <ac:picMkLst>
            <pc:docMk/>
            <pc:sldMk cId="1037977878" sldId="256"/>
            <ac:picMk id="15" creationId="{399D9F39-E945-5945-A23A-76D6FF4F2D7C}"/>
          </ac:picMkLst>
        </pc:picChg>
      </pc:sldChg>
      <pc:sldChg chg="addSp modSp mod">
        <pc:chgData name="Gerald Tramontano" userId="12d4d0a5f23a11ac" providerId="LiveId" clId="{E6274F65-B6D8-41F5-81A0-84CF7E04F53F}" dt="2024-09-10T23:21:13.633" v="326" actId="20577"/>
        <pc:sldMkLst>
          <pc:docMk/>
          <pc:sldMk cId="170373150" sldId="257"/>
        </pc:sldMkLst>
        <pc:spChg chg="mod">
          <ac:chgData name="Gerald Tramontano" userId="12d4d0a5f23a11ac" providerId="LiveId" clId="{E6274F65-B6D8-41F5-81A0-84CF7E04F53F}" dt="2024-09-10T23:06:53.425" v="128" actId="20577"/>
          <ac:spMkLst>
            <pc:docMk/>
            <pc:sldMk cId="170373150" sldId="257"/>
            <ac:spMk id="2" creationId="{B9F56E95-7AF5-DA4F-9815-9C9D2F93B423}"/>
          </ac:spMkLst>
        </pc:spChg>
        <pc:spChg chg="mod">
          <ac:chgData name="Gerald Tramontano" userId="12d4d0a5f23a11ac" providerId="LiveId" clId="{E6274F65-B6D8-41F5-81A0-84CF7E04F53F}" dt="2024-09-10T23:21:13.633" v="326" actId="20577"/>
          <ac:spMkLst>
            <pc:docMk/>
            <pc:sldMk cId="170373150" sldId="257"/>
            <ac:spMk id="3" creationId="{60DEA998-2E96-A244-896A-7B0E6800FA95}"/>
          </ac:spMkLst>
        </pc:spChg>
        <pc:picChg chg="add mod">
          <ac:chgData name="Gerald Tramontano" userId="12d4d0a5f23a11ac" providerId="LiveId" clId="{E6274F65-B6D8-41F5-81A0-84CF7E04F53F}" dt="2024-09-10T23:07:00.934" v="129" actId="1076"/>
          <ac:picMkLst>
            <pc:docMk/>
            <pc:sldMk cId="170373150" sldId="257"/>
            <ac:picMk id="5" creationId="{6C07AFA1-B99D-8AC1-1EF1-86C75AD685E4}"/>
          </ac:picMkLst>
        </pc:picChg>
        <pc:picChg chg="add mod">
          <ac:chgData name="Gerald Tramontano" userId="12d4d0a5f23a11ac" providerId="LiveId" clId="{E6274F65-B6D8-41F5-81A0-84CF7E04F53F}" dt="2024-09-10T23:20:31.721" v="318" actId="1076"/>
          <ac:picMkLst>
            <pc:docMk/>
            <pc:sldMk cId="170373150" sldId="257"/>
            <ac:picMk id="6" creationId="{5721A828-8312-9F08-5671-42FFE67735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1FF2-9449-C441-8472-2D4D464D4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77900-0CD4-D248-ABC8-4AF7BCFA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0306-0C49-0F42-9848-57E378CD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4BFB-9CEB-1D48-97D4-348FD602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ABAF-5C1E-304F-ACB1-66B57E99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3925-63BF-CD42-997B-9501943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7E2B8-A607-CB4C-A0DE-AB540D536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FCB2-1D53-D246-84D9-727D65A5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ABDDE-16C7-6747-875E-E6D8B660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6A36-9F8E-F345-B71D-9B71B28A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FDBB2-795A-1B47-8695-671CEA5A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041E1-CFC5-7140-9F4F-ABEC97BA9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D1360-A669-264B-AB03-9DE89F97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9782-93DB-2F44-8096-00EF480E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3317-B523-CE46-91FB-9B5D6B99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6094-8D8B-1A49-8E67-00378408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A32EA-7267-2E42-ACB9-D6870093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BC66-F123-1643-ABD8-BEA68431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6405-33F2-BA4C-A46B-66A736BF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C882-4648-9D4E-AA87-50C18A3D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DA06-F029-BA4F-A451-7FD2FE7E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60533-B3E9-9941-9F7B-AF1F9592B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C935-AD59-0E46-BCA9-C90D74F9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6682-F7AF-0E47-894B-5FD57FB8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82523-6D9A-4F48-B83C-4F2BAFE7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7B95-0B13-1048-BA54-B41C8F68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2BF7-0782-2246-B2E6-E4FB55738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FFA6E-C2D3-8445-9A24-FD578A25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922E8-1019-E348-B82A-2CE31CE1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97F04-4D10-2E49-A9D6-0424E72E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89E20-DB6E-BD43-84DC-0326F854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BC66-F2A2-6B4B-8C97-92D61687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45F2-FB40-654C-B029-8A5BBAD76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F9735-0D87-4349-A594-365480265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75689-2B40-4D4A-A97B-EFF7D4AD9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18F11-8C2C-F245-B5B3-DF26799D0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52F30-C07A-B94B-9E96-A66B07E7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A49ED-E866-FF49-995D-57952624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EB57E-8CA8-4044-8ADD-2243B0D6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5B7D-1FAD-634C-ADCA-44B8961B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1FBB9-7529-C54C-9AB6-B2537B57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F0D62-8639-FF43-8240-A310FFAF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6A62A-22CB-4248-ABA2-AC3E1B59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FC4C6-6C91-5E48-8BA2-1C9767EC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776B8-CB69-6B4D-BC5C-B53E251F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0FEF6-53DF-0343-86EA-FD906179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6833-4DA6-554E-B6D1-D32243F8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0F32-6363-7645-B120-AED40F9F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D1E7F-4667-AB47-920B-CBED1862A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053DB-E987-FE4B-BF70-DD6C0AB5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3B8BB-EBF0-A44F-B40F-E6C25CC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A0E8-D570-4140-806E-5825C914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4A1D-8D1C-754A-9EEA-E83B8022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3984A-9EA0-A34F-AFAA-65D405DBF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8E9C-D509-EC46-BA8F-31B2CB466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4CDD8-55EE-7742-ADF4-36C800A5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A9528-651E-EC4A-A9F6-9C5828ED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38532-0FE7-6646-A149-505E1C1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D8C7E-1273-8241-A100-8C7FECB0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E88D-3890-2A49-B2BC-0C586E91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6847-9ED8-1640-836E-8137D4E71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865B-B829-294F-BE1C-82706454ADC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9E35-0473-6743-B0EE-F47EC313C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2314-D076-744C-B32C-0C4DD463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7BB2-550F-DA4E-B66E-5B5CAF303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699CF-014C-9F4E-B727-DD45CF83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02" y="3790485"/>
            <a:ext cx="4613300" cy="2144323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/>
              <a:t>Q. Can Alzheimer’s disease be confirmed in the living patient?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A160CE21-5338-CC53-4DC9-3A603552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02" y="457199"/>
            <a:ext cx="10330962" cy="2971801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710131-DB93-AABE-A7E6-15F9AF150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1"/>
    </mc:Choice>
    <mc:Fallback>
      <p:transition spd="slow" advTm="1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6E95-7AF5-DA4F-9815-9C9D2F93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Cognitive testing, vMRI and Molecular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A998-2E96-A244-896A-7B0E6800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49" y="1885279"/>
            <a:ext cx="3015499" cy="12846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3 neuropsychological profiles of AD:  typical, PCA and Logopenic aphasia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CC7A-A963-6741-8463-712556FC29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7" y="958745"/>
            <a:ext cx="1263992" cy="126399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C07AFA1-B99D-8AC1-1EF1-86C75AD68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873" y="2394499"/>
            <a:ext cx="4572000" cy="3371850"/>
          </a:xfrm>
          <a:prstGeom prst="rect">
            <a:avLst/>
          </a:prstGeom>
        </p:spPr>
      </p:pic>
      <p:pic>
        <p:nvPicPr>
          <p:cNvPr id="6" name="tmp.jpg">
            <a:extLst>
              <a:ext uri="{FF2B5EF4-FFF2-40B4-BE49-F238E27FC236}">
                <a16:creationId xmlns:a16="http://schemas.microsoft.com/office/drawing/2014/main" id="{5721A828-8312-9F08-5671-42FFE677353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2955807"/>
            <a:ext cx="4899465" cy="357547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30E5B-742E-CDD1-E673-F177779CD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36"/>
    </mc:Choice>
    <mc:Fallback>
      <p:transition spd="slow" advTm="7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6E95-7AF5-DA4F-9815-9C9D2F93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A998-2E96-A244-896A-7B0E6800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CC7A-A963-6741-8463-712556FC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57" y="958745"/>
            <a:ext cx="1263992" cy="12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6E95-7AF5-DA4F-9815-9C9D2F93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A998-2E96-A244-896A-7B0E6800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CC7A-A963-6741-8463-712556FC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57" y="958745"/>
            <a:ext cx="1263992" cy="12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6E95-7AF5-DA4F-9815-9C9D2F93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A998-2E96-A244-896A-7B0E6800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CC7A-A963-6741-8463-712556FC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57" y="958745"/>
            <a:ext cx="1263992" cy="12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AA0B846-BB4E-CA46-AD3E-FBF2C7FC6050}" vid="{7E282EC2-4749-4243-AD4B-27AC9A9328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ncbi-template3</Template>
  <TotalTime>28</TotalTime>
  <Words>33</Words>
  <Application>Microsoft Office PowerPoint</Application>
  <PresentationFormat>Widescreen</PresentationFormat>
  <Paragraphs>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Q. Can Alzheimer’s disease be confirmed in the living patient? </vt:lpstr>
      <vt:lpstr>Cognitive testing, vMRI and Molecular imaging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</dc:creator>
  <cp:lastModifiedBy>Gerald Tramontano</cp:lastModifiedBy>
  <cp:revision>1</cp:revision>
  <dcterms:created xsi:type="dcterms:W3CDTF">2021-10-22T16:19:34Z</dcterms:created>
  <dcterms:modified xsi:type="dcterms:W3CDTF">2024-09-10T23:28:44Z</dcterms:modified>
</cp:coreProperties>
</file>